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3" r:id="rId5"/>
    <p:sldId id="281" r:id="rId6"/>
    <p:sldId id="284" r:id="rId7"/>
    <p:sldId id="280" r:id="rId8"/>
    <p:sldId id="279" r:id="rId9"/>
    <p:sldId id="283" r:id="rId10"/>
    <p:sldId id="26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301" r:id="rId20"/>
    <p:sldId id="302" r:id="rId21"/>
    <p:sldId id="293" r:id="rId22"/>
    <p:sldId id="294" r:id="rId23"/>
    <p:sldId id="295" r:id="rId24"/>
    <p:sldId id="296" r:id="rId25"/>
    <p:sldId id="300" r:id="rId26"/>
    <p:sldId id="29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tan Mulewa" initials="K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Booking Management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434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7673" y="1541602"/>
            <a:ext cx="9679576" cy="4474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View Hotel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03" y="1437466"/>
            <a:ext cx="9757955" cy="4794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215" y="1560250"/>
            <a:ext cx="9940833" cy="4749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Register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9741" y="1580422"/>
            <a:ext cx="9200438" cy="4571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Hotel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1711" y="1541233"/>
            <a:ext cx="9239626" cy="4898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Hotel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3410" y="1638442"/>
            <a:ext cx="9278815" cy="4762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2168" y="1603093"/>
            <a:ext cx="9331065" cy="4705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Room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5227" y="1930400"/>
            <a:ext cx="9592323" cy="4148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 Employee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4" y="1803042"/>
            <a:ext cx="7546450" cy="423898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Employee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1526071"/>
            <a:ext cx="8423996" cy="473191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9295"/>
            <a:ext cx="8596668" cy="1320800"/>
          </a:xfrm>
        </p:spPr>
        <p:txBody>
          <a:bodyPr/>
          <a:lstStyle/>
          <a:p>
            <a:r>
              <a:rPr lang="en-US" dirty="0"/>
              <a:t>Project Objective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main objective of this project is to develop  Hotel Bookings Management System (HBMS).</a:t>
            </a:r>
            <a:endParaRPr lang="en-US" sz="2400" dirty="0"/>
          </a:p>
          <a:p>
            <a:r>
              <a:rPr lang="en-US" sz="2400" dirty="0"/>
              <a:t>This system can be used to search for </a:t>
            </a:r>
            <a:r>
              <a:rPr lang="en-US" sz="2400" dirty="0" smtClean="0"/>
              <a:t>Hotels and to book the rooms in that particular hotel.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We want to provide comfort to the user in order that he can place order from any place and at any time.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Hotel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0484" y="1709828"/>
            <a:ext cx="7903518" cy="444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3258" y="1647065"/>
            <a:ext cx="8160744" cy="4588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Room Booking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2196" y="1775854"/>
            <a:ext cx="8225139" cy="4624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1739" y="1406190"/>
            <a:ext cx="9527009" cy="49578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7707" y="449618"/>
            <a:ext cx="7433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Room List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Employee Room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3256" y="1490271"/>
            <a:ext cx="9605386" cy="492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Employee Room Booking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8576" y="1571223"/>
            <a:ext cx="7654183" cy="4303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701" y="2412643"/>
            <a:ext cx="8596668" cy="1320800"/>
          </a:xfrm>
        </p:spPr>
        <p:txBody>
          <a:bodyPr/>
          <a:lstStyle/>
          <a:p>
            <a:pPr algn="ctr"/>
            <a:r>
              <a:rPr lang="en-IN" sz="6600" dirty="0" smtClean="0"/>
              <a:t>Thank</a:t>
            </a:r>
            <a:r>
              <a:rPr lang="en-IN" dirty="0" smtClean="0"/>
              <a:t> </a:t>
            </a:r>
            <a:r>
              <a:rPr lang="en-IN" sz="6600" dirty="0" smtClean="0"/>
              <a:t>You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5725"/>
            <a:ext cx="8596668" cy="752475"/>
          </a:xfrm>
        </p:spPr>
        <p:txBody>
          <a:bodyPr/>
          <a:lstStyle/>
          <a:p>
            <a:r>
              <a:rPr lang="en-US" dirty="0" smtClean="0"/>
              <a:t>Project Module Flow Diagram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68496" y="778068"/>
            <a:ext cx="2124075" cy="619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Hotel Management System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430533" y="1419227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85826" y="1704977"/>
            <a:ext cx="7210339" cy="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67211" y="1723835"/>
            <a:ext cx="18614" cy="2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5721" y="1971677"/>
            <a:ext cx="1142980" cy="435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005137" y="1749269"/>
            <a:ext cx="0" cy="23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48768" y="2007990"/>
            <a:ext cx="1485900" cy="495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Admin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95721" y="2407573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5721" y="2783687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48140" y="2647386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Hotel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11707" y="2651977"/>
            <a:ext cx="1409654" cy="309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Profile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50651" y="1723835"/>
            <a:ext cx="0" cy="26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589930" y="2007990"/>
            <a:ext cx="1552571" cy="511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Employee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75667" y="2705139"/>
            <a:ext cx="1558477" cy="60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Hotel </a:t>
            </a:r>
            <a:r>
              <a:rPr lang="en-US" dirty="0" smtClean="0">
                <a:solidFill>
                  <a:schemeClr val="tx1"/>
                </a:solidFill>
              </a:rPr>
              <a:t>Information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4583937" y="2531694"/>
            <a:ext cx="13846" cy="303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986339" y="3541061"/>
            <a:ext cx="1547809" cy="578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 </a:t>
            </a:r>
            <a:r>
              <a:rPr lang="en-US" dirty="0" smtClean="0">
                <a:solidFill>
                  <a:schemeClr val="tx1"/>
                </a:solidFill>
              </a:rPr>
              <a:t>List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endCxn id="50" idx="1"/>
          </p:cNvCxnSpPr>
          <p:nvPr/>
        </p:nvCxnSpPr>
        <p:spPr>
          <a:xfrm flipV="1">
            <a:off x="4597783" y="3830166"/>
            <a:ext cx="388556" cy="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986339" y="4368337"/>
            <a:ext cx="1558474" cy="621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User Room Booking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591048" y="4695825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377079" y="1993284"/>
            <a:ext cx="1406313" cy="492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096165" y="1704977"/>
            <a:ext cx="1" cy="2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7996029" y="6136660"/>
            <a:ext cx="1409698" cy="43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295720" y="2783687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98248" y="3325951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69197" y="3172390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 List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292911" y="3330609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04426" y="3876943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52153" y="3723210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292908" y="3881773"/>
            <a:ext cx="3" cy="5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50153" y="4250203"/>
            <a:ext cx="1409696" cy="307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03307" y="4430985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446179" y="2457606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442163" y="2831211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442163" y="2840248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440758" y="3204816"/>
            <a:ext cx="270949" cy="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717645" y="3107023"/>
            <a:ext cx="1409696" cy="339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Hotel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2440758" y="3212479"/>
            <a:ext cx="0" cy="37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733754" y="3671883"/>
            <a:ext cx="1409654" cy="358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440758" y="3588683"/>
            <a:ext cx="5421" cy="15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2436578" y="3913701"/>
            <a:ext cx="2953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759927" y="4212840"/>
            <a:ext cx="1409654" cy="344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Employee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759927" y="4861684"/>
            <a:ext cx="1485900" cy="49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415234" y="4385628"/>
            <a:ext cx="3166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436578" y="5156083"/>
            <a:ext cx="3166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601719" y="5555287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4993449" y="5272379"/>
            <a:ext cx="1485900" cy="49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4583937" y="3081308"/>
            <a:ext cx="384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387746" y="2958593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011076" y="2731774"/>
            <a:ext cx="1409654" cy="3752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983093" y="3302057"/>
            <a:ext cx="1409654" cy="401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Hotel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996073" y="3828519"/>
            <a:ext cx="1409654" cy="391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983093" y="4460063"/>
            <a:ext cx="1409654" cy="425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Book Room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983093" y="5048873"/>
            <a:ext cx="1409654" cy="40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Payment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7377079" y="2170699"/>
            <a:ext cx="18313" cy="42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387745" y="3530610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415729" y="4065608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7400726" y="4707656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7400725" y="5273829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387744" y="5803811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7413604" y="6389066"/>
            <a:ext cx="595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7977708" y="5562397"/>
            <a:ext cx="1409654" cy="457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Booking Report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Activity Diagram</a:t>
            </a:r>
            <a:br>
              <a:rPr lang="en-IN" dirty="0" smtClean="0"/>
            </a:br>
            <a:r>
              <a:rPr lang="en-IN" dirty="0" smtClean="0"/>
              <a:t>for Admin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94" y="404950"/>
            <a:ext cx="6848360" cy="6191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09055" cy="6911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Activity Diagram for Employee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6" y="609600"/>
            <a:ext cx="3197362" cy="5557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09055" cy="6911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Activity Diagram for User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89" y="241300"/>
            <a:ext cx="3738350" cy="6159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0304"/>
            <a:ext cx="8596668" cy="63106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3" y="1281448"/>
            <a:ext cx="3765877" cy="301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2" y="1281448"/>
            <a:ext cx="3727868" cy="3000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8" y="4649272"/>
            <a:ext cx="2545593" cy="1900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49" y="4649271"/>
            <a:ext cx="2323443" cy="190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Architecture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" y="1712890"/>
            <a:ext cx="11079230" cy="500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Needed Technology 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Backend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 Code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Angular 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1043</Words>
  <Application>WPS Presentation</Application>
  <PresentationFormat>Widescreen</PresentationFormat>
  <Paragraphs>111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Hotel Booking Management System</vt:lpstr>
      <vt:lpstr>Project Objective			</vt:lpstr>
      <vt:lpstr>Project Module Flow Diagram</vt:lpstr>
      <vt:lpstr>Activity Diagram for Admin</vt:lpstr>
      <vt:lpstr>Activity Diagram for Employee</vt:lpstr>
      <vt:lpstr>Activity Diagram for User</vt:lpstr>
      <vt:lpstr>Use Case Diagram</vt:lpstr>
      <vt:lpstr>Project Architecture</vt:lpstr>
      <vt:lpstr>Needed Technology Or Software</vt:lpstr>
      <vt:lpstr>Home page</vt:lpstr>
      <vt:lpstr>View Hotel</vt:lpstr>
      <vt:lpstr>Login</vt:lpstr>
      <vt:lpstr>Register</vt:lpstr>
      <vt:lpstr>Admin Hotel List</vt:lpstr>
      <vt:lpstr>Admin Add Hotel</vt:lpstr>
      <vt:lpstr>Admin Room List</vt:lpstr>
      <vt:lpstr>Admin Add Room</vt:lpstr>
      <vt:lpstr>Admin Add Employee</vt:lpstr>
      <vt:lpstr>Admin Employee List</vt:lpstr>
      <vt:lpstr>User Hotel List</vt:lpstr>
      <vt:lpstr>User Room List</vt:lpstr>
      <vt:lpstr>User Room Booking</vt:lpstr>
      <vt:lpstr>PowerPoint 演示文稿</vt:lpstr>
      <vt:lpstr>Employee Room List</vt:lpstr>
      <vt:lpstr>Employee Room Booking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Management System</dc:title>
  <dc:creator>Ketan Mulewa</dc:creator>
  <cp:lastModifiedBy>Rajesh Upadhyay</cp:lastModifiedBy>
  <cp:revision>97</cp:revision>
  <dcterms:created xsi:type="dcterms:W3CDTF">2019-12-25T12:56:00Z</dcterms:created>
  <dcterms:modified xsi:type="dcterms:W3CDTF">2022-05-28T10:26:03Z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CBEFCCB7A627404C921AFD0AC7730637</vt:lpwstr>
  </property>
  <property fmtid="{D5CDD505-2E9C-101B-9397-08002B2CF9AE}" pid="3" name="KSOProductBuildVer">
    <vt:lpwstr>1033-11.2.0.11130</vt:lpwstr>
  </property>
</Properties>
</file>